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"/>
  </p:handoutMasterIdLst>
  <p:sldIdLst>
    <p:sldId id="258" r:id="rId2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7" autoAdjust="0"/>
  </p:normalViewPr>
  <p:slideViewPr>
    <p:cSldViewPr>
      <p:cViewPr varScale="1">
        <p:scale>
          <a:sx n="57" d="100"/>
          <a:sy n="57" d="100"/>
        </p:scale>
        <p:origin x="92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=""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10.04.2020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=""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=""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=""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=""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=""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=""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=""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=""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=""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=""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=""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=""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=""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=""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=""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="" xmlns:a16="http://schemas.microsoft.com/office/drawing/2014/main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This work has been assigned to the students at the first week of this </a:t>
            </a:r>
            <a:r>
              <a:rPr lang="en-GB" dirty="0" smtClean="0">
                <a:solidFill>
                  <a:prstClr val="black"/>
                </a:solidFill>
                <a:latin typeface="Calibri" panose="020F0502020204030204"/>
              </a:rPr>
              <a:t>term</a:t>
            </a:r>
            <a:r>
              <a:rPr lang="tr-TR" dirty="0" smtClean="0">
                <a:solidFill>
                  <a:prstClr val="black"/>
                </a:solidFill>
                <a:latin typeface="Calibri" panose="020F0502020204030204"/>
              </a:rPr>
              <a:t>.</a:t>
            </a:r>
            <a:r>
              <a:rPr lang="en-GB" dirty="0" smtClean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tr-TR" dirty="0" smtClean="0">
                <a:solidFill>
                  <a:prstClr val="black"/>
                </a:solidFill>
                <a:latin typeface="Calibri" panose="020F0502020204030204"/>
              </a:rPr>
              <a:t>T</a:t>
            </a:r>
            <a:r>
              <a:rPr lang="en-GB" smtClean="0">
                <a:solidFill>
                  <a:prstClr val="black"/>
                </a:solidFill>
                <a:latin typeface="Calibri" panose="020F0502020204030204"/>
              </a:rPr>
              <a:t>he </a:t>
            </a: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students must read the work and participate in class discussion.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95003809"/>
      </p:ext>
    </p:extLst>
  </p:cSld>
  <p:clrMapOvr>
    <a:masterClrMapping/>
  </p:clrMapOvr>
</p:sld>
</file>

<file path=ppt/theme/theme1.xml><?xml version="1.0" encoding="utf-8"?>
<a:theme xmlns:a="http://schemas.openxmlformats.org/drawingml/2006/main" name="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 (4)</Template>
  <TotalTime>1</TotalTime>
  <Words>29</Words>
  <Application>Microsoft Office PowerPoint</Application>
  <PresentationFormat>Ekran Gösterisi 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4" baseType="lpstr">
      <vt:lpstr>Arial</vt:lpstr>
      <vt:lpstr>Calibri</vt:lpstr>
      <vt:lpstr>Varsayılan Tasarım</vt:lpstr>
      <vt:lpstr>PowerPoint Sunusu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Zerrin Eren</dc:creator>
  <cp:lastModifiedBy>Zerrin Eren</cp:lastModifiedBy>
  <cp:revision>3</cp:revision>
  <cp:lastPrinted>1601-01-01T00:00:00Z</cp:lastPrinted>
  <dcterms:created xsi:type="dcterms:W3CDTF">2020-03-30T14:35:40Z</dcterms:created>
  <dcterms:modified xsi:type="dcterms:W3CDTF">2020-04-10T15:29:24Z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